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3102"/>
    <a:srgbClr val="BC2400"/>
    <a:srgbClr val="FF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479BB88-CDF1-4B59-AF16-5C974C4495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dissolve/>
  </p:transition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4"/>
          <p:cNvPicPr>
            <a:picLocks noChangeAspect="1"/>
          </p:cNvPicPr>
          <p:nvPr>
            <p:ph/>
          </p:nvPr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6858000"/>
          </a:xfrm>
          <a:ln/>
        </p:spPr>
      </p:pic>
      <p:sp>
        <p:nvSpPr>
          <p:cNvPr id="7174" name="Text Box 6"/>
          <p:cNvSpPr txBox="1"/>
          <p:nvPr/>
        </p:nvSpPr>
        <p:spPr>
          <a:xfrm>
            <a:off x="4356100" y="5321300"/>
            <a:ext cx="482600" cy="64135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  <a:endParaRPr lang="en-US" altLang="en-US" sz="3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WPS Presentation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</vt:lpstr>
      <vt:lpstr>微软雅黑</vt:lpstr>
      <vt:lpstr>Monospace</vt:lpstr>
      <vt:lpstr>Arial Unicode MS</vt:lpstr>
      <vt:lpstr>Default Design</vt:lpstr>
      <vt:lpstr>PowerPoint 演示文稿</vt:lpstr>
    </vt:vector>
  </TitlesOfParts>
  <Company>Whiteboardmaths.com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 Numbers and Times</dc:title>
  <dc:creator>Mike Crowley</dc:creator>
  <cp:lastModifiedBy>mathssite.com</cp:lastModifiedBy>
  <cp:revision>9</cp:revision>
  <dcterms:created xsi:type="dcterms:W3CDTF">2019-04-11T04:48:03Z</dcterms:created>
  <dcterms:modified xsi:type="dcterms:W3CDTF">2019-04-11T04:48:03Z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